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060A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24" autoAdjust="0"/>
  </p:normalViewPr>
  <p:slideViewPr>
    <p:cSldViewPr>
      <p:cViewPr>
        <p:scale>
          <a:sx n="118" d="100"/>
          <a:sy n="118" d="100"/>
        </p:scale>
        <p:origin x="-7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F33CF9-6F4A-47BF-B933-3393CA3C1405}" type="datetimeFigureOut">
              <a:rPr lang="en-GB"/>
              <a:pPr>
                <a:defRPr/>
              </a:pPr>
              <a:t>11/02/2022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0DB9165-11A0-40FF-9A93-42ECE368853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76726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FC8141D-D0BE-48DE-8CE7-978F1836E21E}" type="datetimeFigureOut">
              <a:rPr lang="en-GB"/>
              <a:pPr>
                <a:defRPr/>
              </a:pPr>
              <a:t>11/02/2022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 smtClean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9AE0B2F-23A5-4C93-BEF2-EFD8EBCFC0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865445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fr-FR" smtClean="0"/>
          </a:p>
        </p:txBody>
      </p:sp>
      <p:sp>
        <p:nvSpPr>
          <p:cNvPr id="51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81B34CB-9A55-48BE-A3AD-3079EFC634EA}" type="slidenum">
              <a:rPr lang="en-GB" altLang="fr-FR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GB" altLang="fr-FR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re. 2 contenus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3"/>
          </p:nvPr>
        </p:nvSpPr>
        <p:spPr>
          <a:xfrm>
            <a:off x="4644008" y="1628800"/>
            <a:ext cx="4038600" cy="45259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179388" y="6453188"/>
            <a:ext cx="3744912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Pack PE v 3.0 - juin 2012				</a:t>
            </a:r>
          </a:p>
        </p:txBody>
      </p:sp>
      <p:sp>
        <p:nvSpPr>
          <p:cNvPr id="7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BCCA-79FD-459C-A3FF-937A5AB08DB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44484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453188"/>
            <a:ext cx="3455987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r>
              <a:rPr lang="fr-FR"/>
              <a:t>Pack PE v 4.0 - juillet 2014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676B04C-72E9-4C64-99B2-EDD32AE77D2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" name="Text Box 7"/>
          <p:cNvSpPr txBox="1">
            <a:spLocks noChangeArrowheads="1"/>
          </p:cNvSpPr>
          <p:nvPr userDrawn="1"/>
        </p:nvSpPr>
        <p:spPr bwMode="auto">
          <a:xfrm>
            <a:off x="3995738" y="6453188"/>
            <a:ext cx="23764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fr-FR" altLang="fr-FR" sz="800" b="1" dirty="0" smtClean="0">
                <a:solidFill>
                  <a:srgbClr val="4060AF"/>
                </a:solidFill>
              </a:rPr>
              <a:t>Tous droits réservés - CNCC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e la date 5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2232372" cy="279400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800" dirty="0" smtClean="0">
                <a:solidFill>
                  <a:srgbClr val="4060AF"/>
                </a:solidFill>
              </a:rPr>
              <a:t>Pack PE ISA / v 2.0 – mars 2018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41337"/>
          </a:xfrm>
        </p:spPr>
        <p:txBody>
          <a:bodyPr/>
          <a:lstStyle/>
          <a:p>
            <a:pPr eaLnBrk="1" hangingPunct="1"/>
            <a:r>
              <a:rPr lang="fr-FR" altLang="fr-FR" sz="1400" b="1" dirty="0" smtClean="0">
                <a:solidFill>
                  <a:srgbClr val="4060AF"/>
                </a:solidFill>
              </a:rPr>
              <a:t>Pack </a:t>
            </a:r>
            <a:r>
              <a:rPr lang="fr-FR" altLang="fr-FR" sz="1400" b="1" dirty="0" err="1" smtClean="0">
                <a:solidFill>
                  <a:srgbClr val="4060AF"/>
                </a:solidFill>
              </a:rPr>
              <a:t>SMEs</a:t>
            </a:r>
            <a:r>
              <a:rPr lang="fr-FR" altLang="fr-FR" sz="1400" b="1" dirty="0" smtClean="0">
                <a:solidFill>
                  <a:srgbClr val="4060AF"/>
                </a:solidFill>
              </a:rPr>
              <a:t> ISA</a:t>
            </a:r>
            <a:br>
              <a:rPr lang="fr-FR" altLang="fr-FR" sz="1400" b="1" dirty="0" smtClean="0">
                <a:solidFill>
                  <a:srgbClr val="4060AF"/>
                </a:solidFill>
              </a:rPr>
            </a:br>
            <a:r>
              <a:rPr lang="sr-Latn-BA" altLang="fr-FR" sz="1400" b="1" dirty="0" smtClean="0">
                <a:solidFill>
                  <a:srgbClr val="4060AF"/>
                </a:solidFill>
              </a:rPr>
              <a:t>Principi indeksiranja dokumenata</a:t>
            </a:r>
            <a:endParaRPr lang="fr-FR" altLang="fr-FR" sz="1400" b="1" dirty="0" smtClean="0">
              <a:solidFill>
                <a:srgbClr val="4060AF"/>
              </a:solidFill>
            </a:endParaRPr>
          </a:p>
        </p:txBody>
      </p:sp>
      <p:graphicFrame>
        <p:nvGraphicFramePr>
          <p:cNvPr id="7171" name="Group 3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1596866608"/>
              </p:ext>
            </p:extLst>
          </p:nvPr>
        </p:nvGraphicFramePr>
        <p:xfrm>
          <a:off x="457200" y="2249488"/>
          <a:ext cx="5602288" cy="1296987"/>
        </p:xfrm>
        <a:graphic>
          <a:graphicData uri="http://schemas.openxmlformats.org/drawingml/2006/table">
            <a:tbl>
              <a:tblPr/>
              <a:tblGrid>
                <a:gridCol w="1922463"/>
                <a:gridCol w="1868487"/>
                <a:gridCol w="1811338"/>
              </a:tblGrid>
              <a:tr h="27146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Vx.y</a:t>
                      </a:r>
                      <a:endParaRPr kumimoji="0" lang="fr-F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60AF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mjesec / godina</a:t>
                      </a:r>
                      <a:endParaRPr kumimoji="0" lang="fr-F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60AF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sr-Latn-BA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mjesec / godina</a:t>
                      </a:r>
                      <a:r>
                        <a:rPr kumimoji="0" lang="fr-F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60AF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fr-F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060AF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1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N° </a:t>
                      </a:r>
                      <a:r>
                        <a:rPr kumimoji="0" lang="sr-Latn-BA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novih verzija </a:t>
                      </a: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sr-Latn-BA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identičan na svim dokumentima</a:t>
                      </a: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fr-F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Datum tekućeg dokumenta</a:t>
                      </a: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(= </a:t>
                      </a:r>
                      <a:r>
                        <a:rPr kumimoji="0" lang="sr-Latn-BA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datum posljednjeg ažuriranja</a:t>
                      </a:r>
                      <a:r>
                        <a:rPr kumimoji="0" lang="fr-F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fr-F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BA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Datum prethodnog ažuriranja dokumenta</a:t>
                      </a:r>
                      <a:endParaRPr kumimoji="0" lang="fr-F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5306" marR="65306" marT="32653" marB="32653" horzOverflow="overflow">
                    <a:lnL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60A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94" name="Text Box 21"/>
          <p:cNvSpPr txBox="1">
            <a:spLocks noChangeArrowheads="1"/>
          </p:cNvSpPr>
          <p:nvPr/>
        </p:nvSpPr>
        <p:spPr bwMode="auto">
          <a:xfrm>
            <a:off x="457200" y="4300538"/>
            <a:ext cx="4060825" cy="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fr-FR" altLang="fr-FR" sz="700"/>
          </a:p>
        </p:txBody>
      </p:sp>
      <p:sp>
        <p:nvSpPr>
          <p:cNvPr id="3095" name="Text Box 22"/>
          <p:cNvSpPr txBox="1">
            <a:spLocks noChangeArrowheads="1"/>
          </p:cNvSpPr>
          <p:nvPr/>
        </p:nvSpPr>
        <p:spPr bwMode="auto">
          <a:xfrm>
            <a:off x="457200" y="1514475"/>
            <a:ext cx="5602288" cy="63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100" b="1" dirty="0">
                <a:solidFill>
                  <a:srgbClr val="4060AF"/>
                </a:solidFill>
              </a:rPr>
              <a:t>I. </a:t>
            </a:r>
            <a:r>
              <a:rPr lang="sr-Latn-BA" altLang="fr-FR" sz="1100" b="1" dirty="0" smtClean="0">
                <a:solidFill>
                  <a:srgbClr val="4060AF"/>
                </a:solidFill>
              </a:rPr>
              <a:t>Principi indeksiranja za dokumente uključene u</a:t>
            </a:r>
            <a:r>
              <a:rPr lang="fr-FR" altLang="fr-FR" sz="1100" b="1" dirty="0" smtClean="0">
                <a:solidFill>
                  <a:srgbClr val="4060AF"/>
                </a:solidFill>
              </a:rPr>
              <a:t> </a:t>
            </a:r>
            <a:r>
              <a:rPr lang="fr-FR" altLang="fr-FR" sz="1100" b="1" dirty="0">
                <a:solidFill>
                  <a:srgbClr val="4060AF"/>
                </a:solidFill>
              </a:rPr>
              <a:t>Pack </a:t>
            </a:r>
            <a:r>
              <a:rPr lang="fr-FR" altLang="fr-FR" sz="1100" b="1" dirty="0" err="1" smtClean="0">
                <a:solidFill>
                  <a:srgbClr val="4060AF"/>
                </a:solidFill>
              </a:rPr>
              <a:t>SMEs</a:t>
            </a:r>
            <a:r>
              <a:rPr lang="fr-FR" altLang="fr-FR" sz="1100" b="1" dirty="0" smtClean="0">
                <a:solidFill>
                  <a:srgbClr val="4060AF"/>
                </a:solidFill>
              </a:rPr>
              <a:t> ISA</a:t>
            </a:r>
            <a:r>
              <a:rPr lang="fr-FR" altLang="fr-FR" sz="1100" b="1" dirty="0">
                <a:solidFill>
                  <a:schemeClr val="accent2"/>
                </a:solidFill>
              </a:rPr>
              <a:t/>
            </a:r>
            <a:br>
              <a:rPr lang="fr-FR" altLang="fr-FR" sz="1100" b="1" dirty="0">
                <a:solidFill>
                  <a:schemeClr val="accent2"/>
                </a:solidFill>
              </a:rPr>
            </a:br>
            <a:endParaRPr lang="fr-FR" altLang="fr-FR" sz="1100" b="1" dirty="0">
              <a:solidFill>
                <a:schemeClr val="accent2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000" b="1" dirty="0"/>
              <a:t>3 </a:t>
            </a:r>
            <a:r>
              <a:rPr lang="sr-Latn-BA" altLang="fr-FR" sz="1000" b="1" dirty="0" smtClean="0"/>
              <a:t>komponente</a:t>
            </a:r>
            <a:r>
              <a:rPr lang="fr-FR" altLang="fr-FR" sz="1000" b="1" dirty="0" smtClean="0"/>
              <a:t>:</a:t>
            </a:r>
            <a:endParaRPr lang="fr-FR" altLang="fr-FR" sz="1000" b="1" dirty="0"/>
          </a:p>
        </p:txBody>
      </p:sp>
      <p:sp>
        <p:nvSpPr>
          <p:cNvPr id="3096" name="Text Box 23"/>
          <p:cNvSpPr txBox="1">
            <a:spLocks noChangeArrowheads="1"/>
          </p:cNvSpPr>
          <p:nvPr/>
        </p:nvSpPr>
        <p:spPr bwMode="auto">
          <a:xfrm>
            <a:off x="457200" y="4308475"/>
            <a:ext cx="8205788" cy="72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1541463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1541463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1541463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5414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fr-FR" altLang="fr-FR" sz="1000" dirty="0" smtClean="0"/>
              <a:t>V2.0 - 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14  (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14) </a:t>
            </a:r>
            <a:r>
              <a:rPr lang="fr-FR" altLang="fr-FR" sz="1000" dirty="0"/>
              <a:t>: </a:t>
            </a:r>
            <a:r>
              <a:rPr lang="sr-Latn-BA" altLang="fr-FR" sz="1000" dirty="0" smtClean="0"/>
              <a:t>Dokument kreiran u martu 2014 i dalje se koristi u mart 2018</a:t>
            </a:r>
            <a:r>
              <a:rPr lang="fr-FR" altLang="fr-FR" sz="1000" dirty="0" smtClean="0"/>
              <a:t> </a:t>
            </a:r>
            <a:endParaRPr lang="fr-FR" altLang="fr-FR" sz="1000" dirty="0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fr-FR" altLang="fr-FR" sz="1000" dirty="0" smtClean="0"/>
              <a:t>V2.0 - 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18  (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14) </a:t>
            </a:r>
            <a:r>
              <a:rPr lang="fr-FR" altLang="fr-FR" sz="1000" dirty="0"/>
              <a:t>: </a:t>
            </a:r>
            <a:r>
              <a:rPr lang="sr-Latn-BA" altLang="fr-FR" sz="1000" dirty="0" smtClean="0"/>
              <a:t>Dokument kreiran u martu 2014 i </a:t>
            </a:r>
            <a:r>
              <a:rPr lang="sr-Latn-BA" altLang="fr-FR" sz="1000" dirty="0" smtClean="0"/>
              <a:t>modifikovan u </a:t>
            </a:r>
            <a:r>
              <a:rPr lang="sr-Latn-BA" altLang="fr-FR" sz="1000" dirty="0" smtClean="0"/>
              <a:t>mart </a:t>
            </a:r>
            <a:r>
              <a:rPr lang="sr-Latn-BA" altLang="fr-FR" sz="1000" dirty="0" smtClean="0"/>
              <a:t>2018</a:t>
            </a:r>
            <a:endParaRPr lang="fr-FR" altLang="fr-FR" sz="1000" dirty="0" smtClean="0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fr-FR" altLang="fr-FR" sz="1000" dirty="0" smtClean="0"/>
              <a:t>V2.0 - 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18  (</a:t>
            </a:r>
            <a:r>
              <a:rPr lang="fr-FR" altLang="fr-FR" sz="1000" dirty="0" smtClean="0"/>
              <a:t>Mar</a:t>
            </a:r>
            <a:r>
              <a:rPr lang="sr-Latn-BA" altLang="fr-FR" sz="1000" dirty="0" smtClean="0"/>
              <a:t>t</a:t>
            </a:r>
            <a:r>
              <a:rPr lang="fr-FR" altLang="fr-FR" sz="1000" dirty="0" smtClean="0"/>
              <a:t> </a:t>
            </a:r>
            <a:r>
              <a:rPr lang="fr-FR" altLang="fr-FR" sz="1000" dirty="0" smtClean="0"/>
              <a:t>18) : </a:t>
            </a:r>
            <a:r>
              <a:rPr lang="sr-Latn-BA" altLang="fr-FR" sz="1000" dirty="0" smtClean="0"/>
              <a:t>Dokument kreiran u </a:t>
            </a:r>
            <a:r>
              <a:rPr lang="sr-Latn-BA" altLang="fr-FR" sz="1000" smtClean="0"/>
              <a:t>martu </a:t>
            </a:r>
            <a:r>
              <a:rPr lang="fr-FR" altLang="fr-FR" sz="1000" smtClean="0"/>
              <a:t>2018</a:t>
            </a:r>
            <a:endParaRPr lang="fr-FR" altLang="fr-FR" sz="1000" dirty="0" smtClean="0"/>
          </a:p>
        </p:txBody>
      </p:sp>
      <p:sp>
        <p:nvSpPr>
          <p:cNvPr id="3097" name="Text Box 24"/>
          <p:cNvSpPr txBox="1">
            <a:spLocks noChangeArrowheads="1"/>
          </p:cNvSpPr>
          <p:nvPr/>
        </p:nvSpPr>
        <p:spPr bwMode="auto">
          <a:xfrm>
            <a:off x="5006975" y="4068763"/>
            <a:ext cx="1687513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/>
              <a:t/>
            </a:r>
            <a:br>
              <a:rPr lang="fr-FR" altLang="fr-FR" sz="800"/>
            </a:br>
            <a:r>
              <a:rPr lang="fr-FR" altLang="fr-FR" sz="800"/>
              <a:t/>
            </a:r>
            <a:br>
              <a:rPr lang="fr-FR" altLang="fr-FR" sz="800"/>
            </a:br>
            <a:r>
              <a:rPr lang="fr-FR" altLang="fr-FR" sz="800"/>
              <a:t/>
            </a:r>
            <a:br>
              <a:rPr lang="fr-FR" altLang="fr-FR" sz="800"/>
            </a:br>
            <a:endParaRPr lang="fr-FR" altLang="fr-FR" sz="800"/>
          </a:p>
        </p:txBody>
      </p:sp>
      <p:sp>
        <p:nvSpPr>
          <p:cNvPr id="3098" name="Text Box 25"/>
          <p:cNvSpPr txBox="1">
            <a:spLocks noChangeArrowheads="1"/>
          </p:cNvSpPr>
          <p:nvPr/>
        </p:nvSpPr>
        <p:spPr bwMode="auto">
          <a:xfrm>
            <a:off x="457200" y="3959225"/>
            <a:ext cx="7715250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1100" b="1" dirty="0">
                <a:solidFill>
                  <a:srgbClr val="4060AF"/>
                </a:solidFill>
              </a:rPr>
              <a:t>II. </a:t>
            </a:r>
            <a:r>
              <a:rPr lang="sr-Latn-BA" altLang="fr-FR" sz="1100" b="1" dirty="0" smtClean="0">
                <a:solidFill>
                  <a:srgbClr val="4060AF"/>
                </a:solidFill>
              </a:rPr>
              <a:t>Ilustracije </a:t>
            </a:r>
            <a:r>
              <a:rPr lang="sr-Latn-BA" altLang="fr-FR" sz="1100" b="1" dirty="0" smtClean="0">
                <a:solidFill>
                  <a:srgbClr val="4060AF"/>
                </a:solidFill>
              </a:rPr>
              <a:t>indeksiranja </a:t>
            </a:r>
            <a:r>
              <a:rPr lang="sr-Latn-BA" altLang="fr-FR" sz="1100" b="1" dirty="0" smtClean="0">
                <a:solidFill>
                  <a:srgbClr val="4060AF"/>
                </a:solidFill>
              </a:rPr>
              <a:t>za dokumente uključene u</a:t>
            </a:r>
            <a:r>
              <a:rPr lang="fr-FR" altLang="fr-FR" sz="1100" b="1" dirty="0" smtClean="0">
                <a:solidFill>
                  <a:srgbClr val="4060AF"/>
                </a:solidFill>
              </a:rPr>
              <a:t> Pack </a:t>
            </a:r>
            <a:r>
              <a:rPr lang="fr-FR" altLang="fr-FR" sz="1100" b="1" dirty="0" err="1" smtClean="0">
                <a:solidFill>
                  <a:srgbClr val="4060AF"/>
                </a:solidFill>
              </a:rPr>
              <a:t>SMEs</a:t>
            </a:r>
            <a:r>
              <a:rPr lang="fr-FR" altLang="fr-FR" sz="1100" b="1" dirty="0" smtClean="0">
                <a:solidFill>
                  <a:srgbClr val="4060AF"/>
                </a:solidFill>
              </a:rPr>
              <a:t> ISA </a:t>
            </a:r>
            <a:r>
              <a:rPr lang="sr-Latn-BA" altLang="fr-FR" sz="1100" b="1" dirty="0" smtClean="0">
                <a:solidFill>
                  <a:srgbClr val="4060AF"/>
                </a:solidFill>
              </a:rPr>
              <a:t>ažuriranog u martu </a:t>
            </a:r>
            <a:r>
              <a:rPr lang="fr-FR" altLang="fr-FR" sz="1100" b="1" dirty="0" smtClean="0">
                <a:solidFill>
                  <a:srgbClr val="4060AF"/>
                </a:solidFill>
              </a:rPr>
              <a:t>2018</a:t>
            </a:r>
            <a:endParaRPr lang="fr-FR" altLang="fr-FR" sz="1100" b="1" dirty="0">
              <a:solidFill>
                <a:srgbClr val="4060AF"/>
              </a:solidFill>
            </a:endParaRPr>
          </a:p>
        </p:txBody>
      </p:sp>
      <p:sp>
        <p:nvSpPr>
          <p:cNvPr id="3099" name="AutoShape 27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662988" y="6296025"/>
            <a:ext cx="307975" cy="307975"/>
          </a:xfrm>
          <a:prstGeom prst="actionButtonEnd">
            <a:avLst/>
          </a:prstGeom>
          <a:solidFill>
            <a:srgbClr val="FFFFFF"/>
          </a:solidFill>
          <a:ln w="9525">
            <a:solidFill>
              <a:srgbClr val="4060A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fr-FR" sz="1800"/>
          </a:p>
        </p:txBody>
      </p:sp>
      <p:sp>
        <p:nvSpPr>
          <p:cNvPr id="3100" name="Text Box 29"/>
          <p:cNvSpPr txBox="1">
            <a:spLocks noChangeArrowheads="1"/>
          </p:cNvSpPr>
          <p:nvPr/>
        </p:nvSpPr>
        <p:spPr bwMode="auto">
          <a:xfrm>
            <a:off x="8662988" y="6604000"/>
            <a:ext cx="363537" cy="18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5306" tIns="32653" rIns="65306" bIns="32653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800" b="1">
                <a:solidFill>
                  <a:schemeClr val="accent2"/>
                </a:solidFill>
              </a:rPr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129</Words>
  <Application>Microsoft Office PowerPoint</Application>
  <PresentationFormat>On-screen Show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Modèle par défaut</vt:lpstr>
      <vt:lpstr>Pack SMEs ISA Principi indeksiranja dokumenata</vt:lpstr>
    </vt:vector>
  </TitlesOfParts>
  <Company>CNCC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Pack PE V2.0 Principe de referencement</dc:title>
  <dc:creator>CNCC</dc:creator>
  <cp:lastModifiedBy>Windows User</cp:lastModifiedBy>
  <cp:revision>16</cp:revision>
  <cp:lastPrinted>2019-09-04T09:00:17Z</cp:lastPrinted>
  <dcterms:created xsi:type="dcterms:W3CDTF">2010-05-11T08:58:26Z</dcterms:created>
  <dcterms:modified xsi:type="dcterms:W3CDTF">2022-02-11T12:04:08Z</dcterms:modified>
  <cp:category>Pack PE</cp:category>
</cp:coreProperties>
</file>